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60" r:id="rId5"/>
    <p:sldId id="258" r:id="rId6"/>
    <p:sldId id="259" r:id="rId7"/>
    <p:sldId id="261" r:id="rId8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F8031DF6-083B-4D3D-B664-64436E7A1CE5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D113BFB2-A780-4341-B545-2E54855A9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567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31DF6-083B-4D3D-B664-64436E7A1CE5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3BFB2-A780-4341-B545-2E54855A9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927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8031DF6-083B-4D3D-B664-64436E7A1CE5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D113BFB2-A780-4341-B545-2E54855A9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979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8031DF6-083B-4D3D-B664-64436E7A1CE5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D113BFB2-A780-4341-B545-2E54855A9D7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4635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8031DF6-083B-4D3D-B664-64436E7A1CE5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D113BFB2-A780-4341-B545-2E54855A9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969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31DF6-083B-4D3D-B664-64436E7A1CE5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3BFB2-A780-4341-B545-2E54855A9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38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31DF6-083B-4D3D-B664-64436E7A1CE5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3BFB2-A780-4341-B545-2E54855A9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1203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31DF6-083B-4D3D-B664-64436E7A1CE5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3BFB2-A780-4341-B545-2E54855A9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323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8031DF6-083B-4D3D-B664-64436E7A1CE5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D113BFB2-A780-4341-B545-2E54855A9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763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31DF6-083B-4D3D-B664-64436E7A1CE5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3BFB2-A780-4341-B545-2E54855A9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749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8031DF6-083B-4D3D-B664-64436E7A1CE5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D113BFB2-A780-4341-B545-2E54855A9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285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31DF6-083B-4D3D-B664-64436E7A1CE5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3BFB2-A780-4341-B545-2E54855A9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547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31DF6-083B-4D3D-B664-64436E7A1CE5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3BFB2-A780-4341-B545-2E54855A9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582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31DF6-083B-4D3D-B664-64436E7A1CE5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3BFB2-A780-4341-B545-2E54855A9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644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31DF6-083B-4D3D-B664-64436E7A1CE5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3BFB2-A780-4341-B545-2E54855A9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336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31DF6-083B-4D3D-B664-64436E7A1CE5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3BFB2-A780-4341-B545-2E54855A9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953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31DF6-083B-4D3D-B664-64436E7A1CE5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3BFB2-A780-4341-B545-2E54855A9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265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31DF6-083B-4D3D-B664-64436E7A1CE5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3BFB2-A780-4341-B545-2E54855A9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1967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DEPARTMENT OF MEDICINE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Smt. Chandaben Mohanbhai Patel Homoeopathic Medical College</a:t>
            </a:r>
          </a:p>
        </p:txBody>
      </p:sp>
    </p:spTree>
    <p:extLst>
      <p:ext uri="{BB962C8B-B14F-4D97-AF65-F5344CB8AC3E}">
        <p14:creationId xmlns:p14="http://schemas.microsoft.com/office/powerpoint/2010/main" val="2677690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230725_14220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0"/>
            <a:ext cx="91328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3545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230725_14175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0"/>
            <a:ext cx="91328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2241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230725_141834"/>
          <p:cNvPicPr>
            <a:picLocks noGrp="1" noChangeAspect="1"/>
          </p:cNvPicPr>
          <p:nvPr isPhoto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0"/>
            <a:ext cx="91328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60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230725_14180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0"/>
            <a:ext cx="91328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0786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230725_14182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0"/>
            <a:ext cx="91328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0214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230725_14195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075" y="0"/>
            <a:ext cx="51498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2867675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4</TotalTime>
  <Words>11</Words>
  <Application>Microsoft Office PowerPoint</Application>
  <PresentationFormat>On-screen Show (4:3)</PresentationFormat>
  <Paragraphs>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Vapor Trail</vt:lpstr>
      <vt:lpstr>DEPARTMENT OF MEDICINE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OF PRACTICE OF MEDICINE</dc:title>
  <dc:creator>CMPHM</dc:creator>
  <cp:lastModifiedBy>Sumit Goel</cp:lastModifiedBy>
  <cp:revision>2</cp:revision>
  <dcterms:created xsi:type="dcterms:W3CDTF">2023-07-25T09:50:39Z</dcterms:created>
  <dcterms:modified xsi:type="dcterms:W3CDTF">2023-11-26T05:42:23Z</dcterms:modified>
</cp:coreProperties>
</file>